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61" r:id="rId2"/>
    <p:sldId id="256" r:id="rId3"/>
    <p:sldId id="257" r:id="rId4"/>
    <p:sldId id="258" r:id="rId5"/>
    <p:sldId id="259" r:id="rId6"/>
    <p:sldId id="260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7" d="100"/>
          <a:sy n="87" d="100"/>
        </p:scale>
        <p:origin x="-570" y="-3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05.03.2019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05.03.2019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</p:spPr>
      </p:pic>
    </p:spTree>
    <p:extLst>
      <p:ext uri="{BB962C8B-B14F-4D97-AF65-F5344CB8AC3E}">
        <p14:creationId xmlns:p14="http://schemas.microsoft.com/office/powerpoint/2010/main" val="37502579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88640"/>
            <a:ext cx="8352928" cy="144016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Правила противопожарной безопасности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14500" y="3228536"/>
            <a:ext cx="5715000" cy="1752600"/>
          </a:xfrm>
          <a:ln>
            <a:noFill/>
          </a:ln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1772816"/>
            <a:ext cx="5715000" cy="5013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64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7772400" cy="136245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Основные причины возникновения пожара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14" y="1698472"/>
            <a:ext cx="9144000" cy="5092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26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7772400" cy="141043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Первичные средства тушения пожара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44824"/>
            <a:ext cx="8712968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913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1804" y="476672"/>
            <a:ext cx="7772400" cy="136245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Действия при возникновении пожара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44824"/>
            <a:ext cx="8712968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147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7772400" cy="1866512"/>
          </a:xfrm>
        </p:spPr>
        <p:txBody>
          <a:bodyPr/>
          <a:lstStyle/>
          <a:p>
            <a:pPr algn="ctr"/>
            <a:r>
              <a:rPr lang="ru-RU" sz="4400" dirty="0" smtClean="0">
                <a:solidFill>
                  <a:schemeClr val="accent3">
                    <a:lumMod val="75000"/>
                  </a:schemeClr>
                </a:solidFill>
              </a:rPr>
              <a:t>Номера телефонов, по которым  следует обратиться в случае возникновения пожар</a:t>
            </a:r>
            <a:r>
              <a:rPr lang="ru-RU" sz="4000" dirty="0" smtClean="0">
                <a:solidFill>
                  <a:schemeClr val="accent3">
                    <a:lumMod val="75000"/>
                  </a:schemeClr>
                </a:solidFill>
              </a:rPr>
              <a:t>а</a:t>
            </a:r>
            <a:endParaRPr lang="ru-RU" sz="40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5780" y="4420789"/>
            <a:ext cx="7772400" cy="1728192"/>
          </a:xfrm>
        </p:spPr>
        <p:txBody>
          <a:bodyPr>
            <a:noAutofit/>
          </a:bodyPr>
          <a:lstStyle/>
          <a:p>
            <a:r>
              <a:rPr lang="ru-RU" sz="4400" dirty="0" smtClean="0">
                <a:latin typeface="+mj-lt"/>
              </a:rPr>
              <a:t>Диспетчерская служба пожарной части № 13/1 </a:t>
            </a:r>
            <a:r>
              <a:rPr lang="ru-RU" sz="4400" dirty="0" err="1" smtClean="0">
                <a:latin typeface="+mj-lt"/>
              </a:rPr>
              <a:t>п.Тугулым</a:t>
            </a:r>
            <a:r>
              <a:rPr lang="ru-RU" sz="4400" dirty="0" smtClean="0">
                <a:latin typeface="+mj-lt"/>
              </a:rPr>
              <a:t> : </a:t>
            </a:r>
            <a:r>
              <a:rPr lang="ru-RU" sz="4400" u="sng" dirty="0" smtClean="0">
                <a:latin typeface="+mj-lt"/>
              </a:rPr>
              <a:t>8 (34367) 22-4-83</a:t>
            </a:r>
            <a:endParaRPr lang="ru-RU" sz="4400" u="sng" dirty="0">
              <a:latin typeface="+mj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348880"/>
            <a:ext cx="7992888" cy="192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474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</TotalTime>
  <Words>39</Words>
  <Application>Microsoft Office PowerPoint</Application>
  <PresentationFormat>Экран (4:3)</PresentationFormat>
  <Paragraphs>6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Поток</vt:lpstr>
      <vt:lpstr>Презентация PowerPoint</vt:lpstr>
      <vt:lpstr>Правила противопожарной безопасности</vt:lpstr>
      <vt:lpstr>Основные причины возникновения пожара</vt:lpstr>
      <vt:lpstr>Первичные средства тушения пожара</vt:lpstr>
      <vt:lpstr>Действия при возникновении пожара</vt:lpstr>
      <vt:lpstr>Номера телефонов, по которым  следует обратиться в случае возникновения пожара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6</cp:revision>
  <dcterms:modified xsi:type="dcterms:W3CDTF">2019-03-05T16:19:31Z</dcterms:modified>
</cp:coreProperties>
</file>