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7" r:id="rId5"/>
    <p:sldId id="259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63102-6599-4FF4-B551-11A7CD009629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CA0CD-50EA-4DF3-9AFB-67259BDBCE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02624" cy="201622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Памятка для родителей и детей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период профилактики эпидемии  </a:t>
            </a:r>
            <a:r>
              <a:rPr lang="ru-RU" b="1" dirty="0" err="1" smtClean="0">
                <a:solidFill>
                  <a:srgbClr val="C00000"/>
                </a:solidFill>
              </a:rPr>
              <a:t>коронавируса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517232"/>
            <a:ext cx="6696744" cy="79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Исполнитель воспитатель : Гришина Н.Ю.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s://ds6-yashkino.ru/wp-content/uploads/2020/02/%D0%9D%D0%B0%D0%B4%D0%B5%D0%BD%D1%8C%D1%82%D0%B5-%D0%BC%D0%B0%D1%81%D0%BA%D1%83-%D0%B7%D0%B0%D1%89%D0%B8%D1%82%D0%B8%D1%82%D0%B5-%D1%81%D0%B5%D0%B1%D1%8F-%D0%BE%D1%82-%D0%BA%D0%BE%D1%80%D0%BE%D0%BD%D0%B0%D0%B2%D0%B8%D1%80%D1%83%D1%81%D0%B0.jpg"/>
          <p:cNvPicPr>
            <a:picLocks noChangeAspect="1" noChangeArrowheads="1"/>
          </p:cNvPicPr>
          <p:nvPr/>
        </p:nvPicPr>
        <p:blipFill>
          <a:blip r:embed="rId2" cstate="print"/>
          <a:srcRect t="66452"/>
          <a:stretch>
            <a:fillRect/>
          </a:stretch>
        </p:blipFill>
        <p:spPr bwMode="auto">
          <a:xfrm>
            <a:off x="1403648" y="2852936"/>
            <a:ext cx="6120680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tem_49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1796344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27784" y="836712"/>
            <a:ext cx="6192688" cy="577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Оставайтесь дома. При ухудшении самочувствия вызовите врача, проинформируйте его о местах своего пребывания за последние 2 недели, возможных контактах. Строго следуйте рекомендациям врача.</a:t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Минимизируйте контакты со здоровыми людьми, особенно с пожилыми и лицами с хроническими заболеваниями. Ухаживать за больным лучше одному человеку.</a:t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Пользуйтесь при кашле или чихании одноразовой салфеткой или платком, прикрывая рот. При их отсутствии чихайте в локтевой сгиб.</a:t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Пользуйтесь индивидуальными предметами личной гигиены и одноразовой посудой.</a:t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5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Обеспечьте в помещении влажную уборку с помощью дезинфицирующих средств и частое проветривание</a:t>
            </a:r>
            <a:r>
              <a:rPr lang="ru-RU" sz="185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321017"/>
            <a:ext cx="8640960" cy="4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5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правил при подозрении на </a:t>
            </a:r>
            <a:r>
              <a:rPr kumimoji="0" lang="ru-RU" sz="245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коронавирусную</a:t>
            </a:r>
            <a:r>
              <a:rPr kumimoji="0" lang="ru-RU" sz="245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инфекцию</a:t>
            </a:r>
            <a:endParaRPr kumimoji="0" lang="ru-RU" sz="245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tem_49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32656"/>
            <a:ext cx="245782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tem_4944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80928"/>
            <a:ext cx="27363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tem_49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924944"/>
            <a:ext cx="2664296" cy="314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382108"/>
            <a:ext cx="6840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Симптомы заболевания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tem_4939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20162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915816" y="1189767"/>
            <a:ext cx="568863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Симптомы заболевания новой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коронавирусной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инфекции (COVID-19) сходны с симптомами обычного (сезонного) гриппа: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высокая температура тела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головная боль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слабость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кашель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затрудненное дыхание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боли в мышцах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тошнота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рвота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диарея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5754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шагов по профилактике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коронавирусной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инфекции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 rot="10800000" flipV="1">
            <a:off x="539552" y="857198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1.Воздержитесь от посещения общественных мест: торговых центров, спортивных и зрелищных мероприятий, транспорта в час пик;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Используйте одноразовую медицинскую маску (респиратор) в общественных местах, меняя ее каждые 2-3 часа.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Избегайте близких контактов и пребывания в одном помещении с людьми, имеющими видимые признаки ОРВИ (кашель, чихание, выделения из носа).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Мойте руки с мылом и водой тщательно после возвращения с улицы, контактов с посторонними людьми.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Дезинфицируйте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гаджеты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оргтехнику и поверхности, к которым прикасаетесь.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Ограничьте по возможности при приветствии тесные объятия и рукопожатия.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Пользуйтесь только индивидуальными предметами личной гигиены (полотенце, зубная щетка)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tem_49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052736"/>
            <a:ext cx="48245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7501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дезинфекции телефона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83568" y="1347125"/>
            <a:ext cx="770485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Мобильный телефон, который мы практически не выпускаем из рук (причём в самых разных местах), может являться одним из главных источников бактерий и вирусов – возбудителей самых различных инфекций, в частности,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инфекции COVID-19.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избежать инфекции?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Строго соблюдайте гигиену рук – после посещения общественных мест и туалета всегда тщательно мыть руки в течение 20 секунд, после чего насухо вытирать их одноразовым бумажным полотенцем. Крайне целесообразно иметь при себе антисептические салфетки или жидкие средства (гели,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спреи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др.).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Регулярно обрабатывайте сам телефон антисептическими средствами...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09120"/>
            <a:ext cx="8229600" cy="165618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ВИМАНИЕ!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xn---131-43db3ei0a0cl4c.xn--p1ai/images/IMG-20200325-WA0008.jpg"/>
          <p:cNvPicPr>
            <a:picLocks noChangeAspect="1" noChangeArrowheads="1"/>
          </p:cNvPicPr>
          <p:nvPr/>
        </p:nvPicPr>
        <p:blipFill>
          <a:blip r:embed="rId2" cstate="print"/>
          <a:srcRect t="34225"/>
          <a:stretch>
            <a:fillRect/>
          </a:stretch>
        </p:blipFill>
        <p:spPr bwMode="auto">
          <a:xfrm>
            <a:off x="1835696" y="404664"/>
            <a:ext cx="5760640" cy="3789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208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Памятка для родителей и детей  в период профилактики эпидемии  коронавируса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ВИМАНИЕ!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Памятка для родителей и детей  в период профилактики эпидемии  коронавируса</dc:title>
  <dc:creator>DNS</dc:creator>
  <cp:lastModifiedBy>DNS</cp:lastModifiedBy>
  <cp:revision>5</cp:revision>
  <dcterms:created xsi:type="dcterms:W3CDTF">2020-04-22T11:40:40Z</dcterms:created>
  <dcterms:modified xsi:type="dcterms:W3CDTF">2020-04-22T12:25:56Z</dcterms:modified>
</cp:coreProperties>
</file>