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57166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1536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15369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1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8358245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5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чечевица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14290"/>
            <a:ext cx="828680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072493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рмовые культуры Кормовые травы Кормовые корнеплоды Кормовые бахчевые культуры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143931" cy="635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рмовые травы Клевер Люцерна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28680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1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01121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357166"/>
            <a:ext cx="8072494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5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Технические культуры подсолнечник сахарная свёкла картофель хлопчатник лён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858180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подсолнечник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358245" cy="657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сахарная свёкла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21537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143931" cy="6215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хлопчатник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5725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офель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429684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 подсолнечника – подсолнечное масло; Из сахарной свёклы- сахарный песок; Из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07249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опросы для повторения: На какие группы делятся полевые культуры? Как использ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3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1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5824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501121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929717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858279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640/img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35824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1.infourok.ru/images/doc/27/35537/img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86807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</TotalTime>
  <Words>0</Words>
  <PresentationFormat>Экран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 Windows</cp:lastModifiedBy>
  <cp:revision>2</cp:revision>
  <dcterms:created xsi:type="dcterms:W3CDTF">2020-04-13T07:48:07Z</dcterms:created>
  <dcterms:modified xsi:type="dcterms:W3CDTF">2020-04-13T08:02:18Z</dcterms:modified>
</cp:coreProperties>
</file>