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57166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1.infourok.ru/images/doc/27/35537/img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6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1.infourok.ru/images/doc/27/35537/img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1536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1.infourok.ru/images/doc/27/35537/img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35824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чечевица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7249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мовые культуры Кормовые травы Кормовые корнеплоды Кормовые бахчевые культуры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1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мовые травы Клевер Люцерна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8680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1.infourok.ru/images/doc/27/35537/img1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1.infourok.ru/images/doc/27/35537/img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57166"/>
            <a:ext cx="807249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1.infourok.ru/images/doc/27/35537/640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Технические культуры подсолнечник сахарная свёкла картофель хлопчатник лён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858180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подсолнечник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358245" cy="65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сахарная свёкла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21537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1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хлопчатник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7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фель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42968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 подсолнечника – подсолнечное масло; Из сахарной свёклы- сахарный песок; Из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7249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просы для повторения: На какие группы делятся полевые культуры? Как использ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1.infourok.ru/images/doc/27/35537/img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1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1.infourok.ru/images/doc/27/35537/640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1.infourok.ru/images/doc/27/35537/640/im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1.infourok.ru/images/doc/27/35537/640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929717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1.infourok.ru/images/doc/27/35537/640/img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85827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1.infourok.ru/images/doc/27/35537/img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8680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1.infourok.ru/images/doc/27/35537/640/img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35824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1.infourok.ru/images/doc/27/35537/img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</TotalTime>
  <Words>0</Words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2</cp:revision>
  <dcterms:created xsi:type="dcterms:W3CDTF">2020-04-13T07:48:07Z</dcterms:created>
  <dcterms:modified xsi:type="dcterms:W3CDTF">2020-04-13T08:02:18Z</dcterms:modified>
</cp:coreProperties>
</file>