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D1DBE48-28C9-425C-B7AC-7ED0429C1F37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562A914-61C9-419F-8075-A82586626F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DBE48-28C9-425C-B7AC-7ED0429C1F37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2A914-61C9-419F-8075-A82586626F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DBE48-28C9-425C-B7AC-7ED0429C1F37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2A914-61C9-419F-8075-A82586626F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DBE48-28C9-425C-B7AC-7ED0429C1F37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2A914-61C9-419F-8075-A82586626F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DBE48-28C9-425C-B7AC-7ED0429C1F37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2A914-61C9-419F-8075-A82586626F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DBE48-28C9-425C-B7AC-7ED0429C1F37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2A914-61C9-419F-8075-A82586626F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D1DBE48-28C9-425C-B7AC-7ED0429C1F37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562A914-61C9-419F-8075-A82586626F74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D1DBE48-28C9-425C-B7AC-7ED0429C1F37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562A914-61C9-419F-8075-A82586626F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DBE48-28C9-425C-B7AC-7ED0429C1F37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2A914-61C9-419F-8075-A82586626F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DBE48-28C9-425C-B7AC-7ED0429C1F37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2A914-61C9-419F-8075-A82586626F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DBE48-28C9-425C-B7AC-7ED0429C1F37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2A914-61C9-419F-8075-A82586626F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D1DBE48-28C9-425C-B7AC-7ED0429C1F37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562A914-61C9-419F-8075-A82586626F7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Виды одежды и головных уборов Презентация по теме «Одежда и обувь» в 5 классе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1506" name="Picture 2" descr="Рабочая одежда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4578" name="Picture 2" descr="Домашняя одежда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3554" name="Picture 2" descr="Уход за одеждой Легкую одежду: платья, блузки, рубашки держи на узких . Верхнюю одежду: куртки, пальто, плащи вешай на плечики. Трикотажные вещи аккуратно на полку в шкаф. Мокрую одежду сначала , потом повесь в шкаф. Грязную сырую одежду высуши, затем одежной щеткой.  одежду по мере загрязнения и тщательно утюжь её. 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3556" name="Picture 4" descr="Уход за одеждой Уход за одеждой Уход за одеждой Легкую одежду: платья, блузки, рубашки держи на узких плечиках. Верхнюю одежду: куртки, пальто, плащи вешай на широкие плечики. Трикотажные вещи аккуратно складывай на полку в шкаф. Мокрую одежду сначала высуши, потом повесь в шкаф. Грязную сырую одежду высуши, затем почисти одежной щеткой. Стирай одежду по мере загрязнения и тщательно утюжь её.  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7650" name="Picture 2" descr="Молодцы!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170" name="Picture 2" descr="Виды одежды по: Сезонам  Летняя  Зимняя  Демисезонная (осенняя, весенняя)  Назначению  Повседневная  Праздничная  Спортивная  Рабочая  Домашняя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6" name="Picture 2" descr="Летняя одежда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Зимняя одежда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Демисезонная одежда  Осенняя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Демисезонная одежда  Весенняя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Повседневная одежда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Праздничная одежда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2530" name="Picture 2" descr="Спортивная одежда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35</TotalTime>
  <Words>0</Words>
  <Application>Microsoft Office PowerPoint</Application>
  <PresentationFormat>Экран (4:3)</PresentationFormat>
  <Paragraphs>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Городская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Пользователь Windows</cp:lastModifiedBy>
  <cp:revision>6</cp:revision>
  <dcterms:created xsi:type="dcterms:W3CDTF">2020-04-12T05:57:11Z</dcterms:created>
  <dcterms:modified xsi:type="dcterms:W3CDTF">2020-04-12T06:33:06Z</dcterms:modified>
</cp:coreProperties>
</file>