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63" r:id="rId4"/>
    <p:sldId id="264" r:id="rId5"/>
    <p:sldId id="260" r:id="rId6"/>
    <p:sldId id="265" r:id="rId7"/>
    <p:sldId id="266" r:id="rId8"/>
    <p:sldId id="268" r:id="rId9"/>
    <p:sldId id="27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72B01"/>
    <a:srgbClr val="B94900"/>
    <a:srgbClr val="712703"/>
    <a:srgbClr val="92300F"/>
    <a:srgbClr val="A9915D"/>
    <a:srgbClr val="AD9861"/>
    <a:srgbClr val="8A733F"/>
    <a:srgbClr val="FCFCE9"/>
    <a:srgbClr val="F5F1BF"/>
    <a:srgbClr val="B39E6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5" autoAdjust="0"/>
    <p:restoredTop sz="96433" autoAdjust="0"/>
  </p:normalViewPr>
  <p:slideViewPr>
    <p:cSldViewPr snapToGrid="0">
      <p:cViewPr varScale="1">
        <p:scale>
          <a:sx n="111" d="100"/>
          <a:sy n="111" d="100"/>
        </p:scale>
        <p:origin x="1476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Oval 9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0" y="2226503"/>
            <a:ext cx="5917679" cy="2550877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0" y="4777380"/>
            <a:ext cx="5917679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7498080" y="1828800"/>
            <a:ext cx="990599" cy="22865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6236208" y="3264408"/>
            <a:ext cx="3859795" cy="228660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Rectangle 10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19601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10204164">
              <a:off x="426788" y="456424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6" name="Rectangle 15"/>
            <p:cNvSpPr/>
            <p:nvPr/>
          </p:nvSpPr>
          <p:spPr>
            <a:xfrm>
              <a:off x="421503" y="402165"/>
              <a:ext cx="8327939" cy="31411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0800000">
              <a:off x="485023" y="2670079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4961454"/>
            <a:ext cx="642200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1" y="685800"/>
            <a:ext cx="6422004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0" y="5528192"/>
            <a:ext cx="6422004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121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2780895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9" name="Rectangle 8"/>
            <p:cNvSpPr/>
            <p:nvPr/>
          </p:nvSpPr>
          <p:spPr>
            <a:xfrm>
              <a:off x="485023" y="4343399"/>
              <a:ext cx="8182128" cy="21124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>
              <a:off x="485023" y="2854646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2005" cy="1692720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488023"/>
            <a:ext cx="6422005" cy="2536857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72788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21010068">
              <a:off x="6359946" y="4309201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10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3" name="TextBox 22"/>
          <p:cNvSpPr txBox="1"/>
          <p:nvPr/>
        </p:nvSpPr>
        <p:spPr bwMode="gray">
          <a:xfrm>
            <a:off x="647430" y="651690"/>
            <a:ext cx="60159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 bwMode="gray">
          <a:xfrm>
            <a:off x="7069418" y="2900292"/>
            <a:ext cx="6190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8060" y="927099"/>
            <a:ext cx="6160385" cy="2882179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7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387278" y="3809278"/>
            <a:ext cx="5646143" cy="333113"/>
          </a:xfrm>
        </p:spPr>
        <p:txBody>
          <a:bodyPr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5000816"/>
            <a:ext cx="6343673" cy="101061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9135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0" name="Rectangle 9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Oval 1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5"/>
            <p:cNvSpPr/>
            <p:nvPr/>
          </p:nvSpPr>
          <p:spPr bwMode="gray">
            <a:xfrm rot="21010068">
              <a:off x="6359946" y="431124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7"/>
            <p:cNvSpPr/>
            <p:nvPr/>
          </p:nvSpPr>
          <p:spPr bwMode="gray">
            <a:xfrm>
              <a:off x="485023" y="4381500"/>
              <a:ext cx="8182128" cy="2130508"/>
            </a:xfrm>
            <a:custGeom>
              <a:avLst/>
              <a:gdLst/>
              <a:ahLst/>
              <a:cxnLst/>
              <a:rect l="l" t="t" r="r" b="b"/>
              <a:pathLst>
                <a:path w="10000" h="9621">
                  <a:moveTo>
                    <a:pt x="0" y="0"/>
                  </a:moveTo>
                  <a:lnTo>
                    <a:pt x="0" y="2411"/>
                  </a:lnTo>
                  <a:lnTo>
                    <a:pt x="0" y="9586"/>
                  </a:lnTo>
                  <a:lnTo>
                    <a:pt x="0" y="9621"/>
                  </a:lnTo>
                  <a:lnTo>
                    <a:pt x="10000" y="9585"/>
                  </a:lnTo>
                  <a:cubicBezTo>
                    <a:pt x="9997" y="8144"/>
                    <a:pt x="10003" y="9571"/>
                    <a:pt x="10000" y="9586"/>
                  </a:cubicBezTo>
                  <a:cubicBezTo>
                    <a:pt x="9997" y="7194"/>
                    <a:pt x="9993" y="4803"/>
                    <a:pt x="9990" y="2411"/>
                  </a:cubicBezTo>
                  <a:lnTo>
                    <a:pt x="9990" y="0"/>
                  </a:lnTo>
                  <a:lnTo>
                    <a:pt x="9990" y="0"/>
                  </a:lnTo>
                  <a:lnTo>
                    <a:pt x="9534" y="253"/>
                  </a:lnTo>
                  <a:lnTo>
                    <a:pt x="9084" y="477"/>
                  </a:lnTo>
                  <a:lnTo>
                    <a:pt x="8628" y="669"/>
                  </a:lnTo>
                  <a:lnTo>
                    <a:pt x="8177" y="847"/>
                  </a:lnTo>
                  <a:lnTo>
                    <a:pt x="7726" y="984"/>
                  </a:lnTo>
                  <a:lnTo>
                    <a:pt x="7279" y="1087"/>
                  </a:lnTo>
                  <a:lnTo>
                    <a:pt x="6832" y="1176"/>
                  </a:lnTo>
                  <a:lnTo>
                    <a:pt x="6393" y="1236"/>
                  </a:lnTo>
                  <a:lnTo>
                    <a:pt x="5962" y="1279"/>
                  </a:lnTo>
                  <a:lnTo>
                    <a:pt x="5534" y="1294"/>
                  </a:lnTo>
                  <a:lnTo>
                    <a:pt x="5120" y="1294"/>
                  </a:lnTo>
                  <a:lnTo>
                    <a:pt x="4709" y="1294"/>
                  </a:lnTo>
                  <a:lnTo>
                    <a:pt x="4311" y="1266"/>
                  </a:lnTo>
                  <a:lnTo>
                    <a:pt x="3923" y="1221"/>
                  </a:lnTo>
                  <a:lnTo>
                    <a:pt x="3548" y="1161"/>
                  </a:lnTo>
                  <a:lnTo>
                    <a:pt x="3187" y="1101"/>
                  </a:lnTo>
                  <a:lnTo>
                    <a:pt x="2840" y="1026"/>
                  </a:lnTo>
                  <a:lnTo>
                    <a:pt x="2505" y="954"/>
                  </a:lnTo>
                  <a:lnTo>
                    <a:pt x="2192" y="865"/>
                  </a:lnTo>
                  <a:lnTo>
                    <a:pt x="1889" y="775"/>
                  </a:lnTo>
                  <a:lnTo>
                    <a:pt x="1346" y="579"/>
                  </a:lnTo>
                  <a:lnTo>
                    <a:pt x="882" y="400"/>
                  </a:lnTo>
                  <a:lnTo>
                    <a:pt x="511" y="253"/>
                  </a:lnTo>
                  <a:lnTo>
                    <a:pt x="234" y="11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7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2057400"/>
            <a:ext cx="6422005" cy="20955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1" y="5024908"/>
            <a:ext cx="6422004" cy="994891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0108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423593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2489200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5"/>
          </p:nvPr>
        </p:nvSpPr>
        <p:spPr>
          <a:xfrm>
            <a:off x="866440" y="3147164"/>
            <a:ext cx="2313432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05614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6"/>
          </p:nvPr>
        </p:nvSpPr>
        <p:spPr>
          <a:xfrm>
            <a:off x="3408471" y="3147164"/>
            <a:ext cx="2318918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2489200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60935" y="3147164"/>
            <a:ext cx="2316625" cy="2888366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294530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051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927100"/>
            <a:ext cx="6345260" cy="709864"/>
          </a:xfrm>
        </p:spPr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0" y="4179596"/>
            <a:ext cx="2313432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019055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8"/>
          </p:nvPr>
        </p:nvSpPr>
        <p:spPr>
          <a:xfrm>
            <a:off x="866439" y="4837558"/>
            <a:ext cx="2313432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11125" y="4179595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8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553189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411125" y="484820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58642" y="4179596"/>
            <a:ext cx="2318918" cy="657962"/>
          </a:xfrm>
        </p:spPr>
        <p:txBody>
          <a:bodyPr anchor="b">
            <a:noAutofit/>
          </a:bodyPr>
          <a:lstStyle>
            <a:lvl1pPr marL="0" indent="0">
              <a:buNone/>
              <a:defRPr sz="20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9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6108641" y="2489200"/>
            <a:ext cx="2015144" cy="1447342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58642" y="4837558"/>
            <a:ext cx="2318918" cy="1187321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40" name="Straight Connector 39"/>
          <p:cNvCxnSpPr/>
          <p:nvPr/>
        </p:nvCxnSpPr>
        <p:spPr>
          <a:xfrm>
            <a:off x="3290019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849521" y="2489201"/>
            <a:ext cx="0" cy="3546328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06024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621301" y="6387910"/>
            <a:ext cx="990599" cy="228659"/>
          </a:xfrm>
        </p:spPr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6133" y="6387910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25943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20420" cy="6860798"/>
            <a:chOff x="-1588" y="0"/>
            <a:chExt cx="9120420" cy="6860798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Oval 1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4966650">
              <a:off x="4673046" y="5107506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</p:grpSp>
      <p:sp>
        <p:nvSpPr>
          <p:cNvPr id="17" name="Rectangle 16"/>
          <p:cNvSpPr/>
          <p:nvPr/>
        </p:nvSpPr>
        <p:spPr>
          <a:xfrm>
            <a:off x="414867" y="402165"/>
            <a:ext cx="4610565" cy="605367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Freeform 9"/>
          <p:cNvSpPr/>
          <p:nvPr/>
        </p:nvSpPr>
        <p:spPr bwMode="gray">
          <a:xfrm rot="5400000">
            <a:off x="1299309" y="1765596"/>
            <a:ext cx="5995993" cy="3326809"/>
          </a:xfrm>
          <a:custGeom>
            <a:avLst/>
            <a:gdLst/>
            <a:ahLst/>
            <a:cxnLst/>
            <a:rect l="0" t="0" r="r" b="b"/>
            <a:pathLst>
              <a:path w="4960" h="2752">
                <a:moveTo>
                  <a:pt x="0" y="0"/>
                </a:moveTo>
                <a:lnTo>
                  <a:pt x="0" y="324"/>
                </a:lnTo>
                <a:lnTo>
                  <a:pt x="0" y="1992"/>
                </a:lnTo>
                <a:lnTo>
                  <a:pt x="0" y="2752"/>
                </a:lnTo>
                <a:lnTo>
                  <a:pt x="4960" y="2752"/>
                </a:lnTo>
                <a:lnTo>
                  <a:pt x="4960" y="1992"/>
                </a:lnTo>
                <a:lnTo>
                  <a:pt x="4960" y="324"/>
                </a:lnTo>
                <a:lnTo>
                  <a:pt x="4960" y="0"/>
                </a:lnTo>
                <a:lnTo>
                  <a:pt x="4960" y="0"/>
                </a:lnTo>
                <a:lnTo>
                  <a:pt x="4734" y="34"/>
                </a:lnTo>
                <a:lnTo>
                  <a:pt x="4510" y="64"/>
                </a:lnTo>
                <a:lnTo>
                  <a:pt x="4284" y="90"/>
                </a:lnTo>
                <a:lnTo>
                  <a:pt x="4060" y="114"/>
                </a:lnTo>
                <a:lnTo>
                  <a:pt x="3836" y="132"/>
                </a:lnTo>
                <a:lnTo>
                  <a:pt x="3614" y="146"/>
                </a:lnTo>
                <a:lnTo>
                  <a:pt x="3392" y="158"/>
                </a:lnTo>
                <a:lnTo>
                  <a:pt x="3174" y="166"/>
                </a:lnTo>
                <a:lnTo>
                  <a:pt x="2960" y="172"/>
                </a:lnTo>
                <a:lnTo>
                  <a:pt x="2748" y="174"/>
                </a:lnTo>
                <a:lnTo>
                  <a:pt x="2542" y="174"/>
                </a:lnTo>
                <a:lnTo>
                  <a:pt x="2338" y="174"/>
                </a:lnTo>
                <a:lnTo>
                  <a:pt x="2140" y="170"/>
                </a:lnTo>
                <a:lnTo>
                  <a:pt x="1948" y="164"/>
                </a:lnTo>
                <a:lnTo>
                  <a:pt x="1762" y="156"/>
                </a:lnTo>
                <a:lnTo>
                  <a:pt x="1582" y="148"/>
                </a:lnTo>
                <a:lnTo>
                  <a:pt x="1410" y="138"/>
                </a:lnTo>
                <a:lnTo>
                  <a:pt x="1244" y="128"/>
                </a:lnTo>
                <a:lnTo>
                  <a:pt x="1088" y="116"/>
                </a:lnTo>
                <a:lnTo>
                  <a:pt x="938" y="104"/>
                </a:lnTo>
                <a:lnTo>
                  <a:pt x="668" y="78"/>
                </a:lnTo>
                <a:lnTo>
                  <a:pt x="438" y="54"/>
                </a:lnTo>
                <a:lnTo>
                  <a:pt x="254" y="34"/>
                </a:lnTo>
                <a:lnTo>
                  <a:pt x="116" y="16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18" name="Freeform 5"/>
          <p:cNvSpPr>
            <a:spLocks noEditPoints="1"/>
          </p:cNvSpPr>
          <p:nvPr/>
        </p:nvSpPr>
        <p:spPr bwMode="gray">
          <a:xfrm>
            <a:off x="0" y="0"/>
            <a:ext cx="9144000" cy="6858000"/>
          </a:xfrm>
          <a:custGeom>
            <a:avLst/>
            <a:gdLst/>
            <a:ahLst/>
            <a:cxnLst/>
            <a:rect l="0" t="0" r="r" b="b"/>
            <a:pathLst>
              <a:path w="5760" h="4320">
                <a:moveTo>
                  <a:pt x="0" y="0"/>
                </a:move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0" y="0"/>
                </a:lnTo>
                <a:close/>
                <a:moveTo>
                  <a:pt x="5444" y="4004"/>
                </a:moveTo>
                <a:lnTo>
                  <a:pt x="324" y="4004"/>
                </a:lnTo>
                <a:lnTo>
                  <a:pt x="324" y="324"/>
                </a:lnTo>
                <a:lnTo>
                  <a:pt x="5444" y="324"/>
                </a:lnTo>
                <a:lnTo>
                  <a:pt x="5444" y="400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74928" y="1447799"/>
            <a:ext cx="1113516" cy="4572001"/>
          </a:xfrm>
        </p:spPr>
        <p:txBody>
          <a:bodyPr vert="eaVert" anchor="ctr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66738" y="1447799"/>
            <a:ext cx="4416936" cy="45720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8546" y="6365498"/>
            <a:ext cx="3859795" cy="228660"/>
          </a:xfrm>
        </p:spPr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09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970" y="927098"/>
            <a:ext cx="6343672" cy="70986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2981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 bwMode="gray">
            <a:xfrm rot="16200000">
              <a:off x="3105027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/>
            <p:nvPr/>
          </p:nvSpPr>
          <p:spPr bwMode="gray">
            <a:xfrm rot="15687606">
              <a:off x="3320102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534" y="2257588"/>
            <a:ext cx="3090672" cy="3020344"/>
          </a:xfrm>
        </p:spPr>
        <p:txBody>
          <a:bodyPr anchor="ctr"/>
          <a:lstStyle>
            <a:lvl1pPr algn="l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19261" y="2257588"/>
            <a:ext cx="3082516" cy="302034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Rectangle 7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7517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66440" y="2489200"/>
            <a:ext cx="3636980" cy="35306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1" y="2489203"/>
            <a:ext cx="3636980" cy="353060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2591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9918" y="2489200"/>
            <a:ext cx="3633502" cy="759290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66440" y="3248490"/>
            <a:ext cx="3636980" cy="2771311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0581" y="2489200"/>
            <a:ext cx="3636979" cy="756635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0581" y="3245835"/>
            <a:ext cx="3636980" cy="277396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5426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2845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1077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548536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2" name="Freeform 5"/>
            <p:cNvSpPr/>
            <p:nvPr/>
          </p:nvSpPr>
          <p:spPr bwMode="gray">
            <a:xfrm rot="15687606">
              <a:off x="2769747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447800"/>
            <a:ext cx="2712590" cy="1495588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8927" y="1447800"/>
            <a:ext cx="3632850" cy="4572000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866441" y="3086845"/>
            <a:ext cx="2712589" cy="2933701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Rectangle 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56418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>
            <a:xfrm>
              <a:off x="5283673" y="402165"/>
              <a:ext cx="3465769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 bwMode="gray">
            <a:xfrm rot="16200000">
              <a:off x="2852610" y="1765596"/>
              <a:ext cx="5995993" cy="3326809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24" name="Freeform 5"/>
            <p:cNvSpPr/>
            <p:nvPr/>
          </p:nvSpPr>
          <p:spPr bwMode="gray">
            <a:xfrm rot="15687606">
              <a:off x="3074559" y="145837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0" y="1381390"/>
            <a:ext cx="2987089" cy="157480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722909" y="1320800"/>
            <a:ext cx="2791102" cy="42164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0" y="3086100"/>
            <a:ext cx="2987089" cy="24511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Rectangle 9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78616" y="295730"/>
            <a:ext cx="791308" cy="767687"/>
          </a:xfrm>
          <a:prstGeom prst="rect">
            <a:avLst/>
          </a:prstGeom>
        </p:spPr>
        <p:txBody>
          <a:bodyPr/>
          <a:lstStyle>
            <a:lvl1pPr algn="ctr">
              <a:defRPr sz="2800"/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0453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-1588" y="0"/>
            <a:ext cx="9145588" cy="6860798"/>
            <a:chOff x="-1588" y="0"/>
            <a:chExt cx="9145588" cy="6860798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9118832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rcRect/>
              <a:stretch>
                <a:fillRect l="-16713" r="-16989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629943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5689832" y="0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6299432" y="5870198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-1588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Freeform 5"/>
            <p:cNvSpPr/>
            <p:nvPr/>
          </p:nvSpPr>
          <p:spPr bwMode="gray">
            <a:xfrm rot="21010068">
              <a:off x="6359946" y="1790293"/>
              <a:ext cx="2377690" cy="317748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25" name="Freeform 24"/>
            <p:cNvSpPr/>
            <p:nvPr/>
          </p:nvSpPr>
          <p:spPr bwMode="gray">
            <a:xfrm>
              <a:off x="485023" y="1856450"/>
              <a:ext cx="8173954" cy="4535226"/>
            </a:xfrm>
            <a:custGeom>
              <a:avLst/>
              <a:gdLst/>
              <a:ahLst/>
              <a:cxnLst/>
              <a:rect l="0" t="0" r="r" b="b"/>
              <a:pathLst>
                <a:path w="4960" h="2752">
                  <a:moveTo>
                    <a:pt x="0" y="0"/>
                  </a:moveTo>
                  <a:lnTo>
                    <a:pt x="0" y="324"/>
                  </a:lnTo>
                  <a:lnTo>
                    <a:pt x="0" y="1992"/>
                  </a:lnTo>
                  <a:lnTo>
                    <a:pt x="0" y="2752"/>
                  </a:lnTo>
                  <a:lnTo>
                    <a:pt x="4960" y="2752"/>
                  </a:lnTo>
                  <a:lnTo>
                    <a:pt x="4960" y="1992"/>
                  </a:lnTo>
                  <a:lnTo>
                    <a:pt x="4960" y="324"/>
                  </a:lnTo>
                  <a:lnTo>
                    <a:pt x="4960" y="0"/>
                  </a:lnTo>
                  <a:lnTo>
                    <a:pt x="4960" y="0"/>
                  </a:lnTo>
                  <a:lnTo>
                    <a:pt x="4734" y="34"/>
                  </a:lnTo>
                  <a:lnTo>
                    <a:pt x="4510" y="64"/>
                  </a:lnTo>
                  <a:lnTo>
                    <a:pt x="4284" y="90"/>
                  </a:lnTo>
                  <a:lnTo>
                    <a:pt x="4060" y="114"/>
                  </a:lnTo>
                  <a:lnTo>
                    <a:pt x="3836" y="132"/>
                  </a:lnTo>
                  <a:lnTo>
                    <a:pt x="3614" y="146"/>
                  </a:lnTo>
                  <a:lnTo>
                    <a:pt x="3392" y="158"/>
                  </a:lnTo>
                  <a:lnTo>
                    <a:pt x="3174" y="166"/>
                  </a:lnTo>
                  <a:lnTo>
                    <a:pt x="2960" y="172"/>
                  </a:lnTo>
                  <a:lnTo>
                    <a:pt x="2748" y="174"/>
                  </a:lnTo>
                  <a:lnTo>
                    <a:pt x="2542" y="174"/>
                  </a:lnTo>
                  <a:lnTo>
                    <a:pt x="2338" y="174"/>
                  </a:lnTo>
                  <a:lnTo>
                    <a:pt x="2140" y="170"/>
                  </a:lnTo>
                  <a:lnTo>
                    <a:pt x="1948" y="164"/>
                  </a:lnTo>
                  <a:lnTo>
                    <a:pt x="1762" y="156"/>
                  </a:lnTo>
                  <a:lnTo>
                    <a:pt x="1582" y="148"/>
                  </a:lnTo>
                  <a:lnTo>
                    <a:pt x="1410" y="138"/>
                  </a:lnTo>
                  <a:lnTo>
                    <a:pt x="1244" y="128"/>
                  </a:lnTo>
                  <a:lnTo>
                    <a:pt x="1088" y="116"/>
                  </a:lnTo>
                  <a:lnTo>
                    <a:pt x="938" y="104"/>
                  </a:lnTo>
                  <a:lnTo>
                    <a:pt x="668" y="78"/>
                  </a:lnTo>
                  <a:lnTo>
                    <a:pt x="438" y="54"/>
                  </a:lnTo>
                  <a:lnTo>
                    <a:pt x="254" y="34"/>
                  </a:lnTo>
                  <a:lnTo>
                    <a:pt x="116" y="1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0"/>
              <a:ext cx="9144000" cy="6858000"/>
            </a:xfrm>
            <a:custGeom>
              <a:avLst/>
              <a:gdLst/>
              <a:ahLst/>
              <a:cxnLst/>
              <a:rect l="0" t="0" r="r" b="b"/>
              <a:pathLst>
                <a:path w="5760" h="4320">
                  <a:moveTo>
                    <a:pt x="0" y="0"/>
                  </a:moveTo>
                  <a:lnTo>
                    <a:pt x="0" y="4320"/>
                  </a:lnTo>
                  <a:lnTo>
                    <a:pt x="5760" y="4320"/>
                  </a:lnTo>
                  <a:lnTo>
                    <a:pt x="5760" y="0"/>
                  </a:lnTo>
                  <a:lnTo>
                    <a:pt x="0" y="0"/>
                  </a:lnTo>
                  <a:close/>
                  <a:moveTo>
                    <a:pt x="5444" y="4004"/>
                  </a:moveTo>
                  <a:lnTo>
                    <a:pt x="324" y="4004"/>
                  </a:lnTo>
                  <a:lnTo>
                    <a:pt x="324" y="324"/>
                  </a:lnTo>
                  <a:lnTo>
                    <a:pt x="5444" y="324"/>
                  </a:lnTo>
                  <a:lnTo>
                    <a:pt x="5444" y="400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866440" y="927099"/>
            <a:ext cx="6345260" cy="709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4382" y="2489200"/>
            <a:ext cx="6345260" cy="353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74443" y="6365498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 b="1" i="0">
                <a:solidFill>
                  <a:schemeClr val="accent1"/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27.04.2020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0843" y="6365497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 b="1" i="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26" name="Rectangle 25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8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678616" y="295730"/>
            <a:ext cx="791308" cy="767687"/>
          </a:xfrm>
          <a:prstGeom prst="rect">
            <a:avLst/>
          </a:prstGeom>
        </p:spPr>
        <p:txBody>
          <a:bodyPr anchor="b"/>
          <a:lstStyle>
            <a:lvl1pPr algn="ctr">
              <a:defRPr sz="2800">
                <a:solidFill>
                  <a:schemeClr val="bg1"/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05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200" b="0" i="0" kern="1200">
          <a:solidFill>
            <a:schemeClr val="bg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85800" indent="-283464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6012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3444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50876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8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0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5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0493" y="-189690"/>
            <a:ext cx="9135879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56042" y="365126"/>
            <a:ext cx="5159307" cy="2874184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Конфликт</a:t>
            </a:r>
            <a:r>
              <a:rPr lang="ru-RU" sz="4800" b="1" dirty="0" smtClean="0">
                <a:solidFill>
                  <a:schemeClr val="tx1"/>
                </a:solidFill>
              </a:rPr>
              <a:t> </a:t>
            </a:r>
            <a:r>
              <a:rPr lang="ru-RU" sz="4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родителями</a:t>
            </a:r>
            <a:endParaRPr lang="ru-RU" sz="4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8154" y="135878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ru-RU" sz="2400" dirty="0" smtClean="0">
                <a:latin typeface="+mj-lt"/>
                <a:ea typeface="Tahoma" panose="020B0604030504040204" pitchFamily="34" charset="0"/>
                <a:cs typeface="Gotham Pro" panose="02000503040000020004" pitchFamily="50" charset="0"/>
              </a:rPr>
              <a:t>Текст слайда</a:t>
            </a:r>
            <a:endParaRPr lang="ru-RU" sz="2400" dirty="0">
              <a:latin typeface="+mj-lt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069" y="791519"/>
            <a:ext cx="3429859" cy="56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b="1" dirty="0" smtClean="0">
                <a:ln w="9525">
                  <a:noFill/>
                </a:ln>
                <a:solidFill>
                  <a:srgbClr val="002060"/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Заголовок слайда</a:t>
            </a:r>
            <a:endParaRPr lang="ru-RU" sz="3000" b="1" dirty="0">
              <a:ln w="9525">
                <a:noFill/>
              </a:ln>
              <a:solidFill>
                <a:srgbClr val="002060"/>
              </a:solidFill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6" name="Рисунок 5" descr="https://botan.cc/prepod/_bloks/pic/4dabylh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94" y="661481"/>
            <a:ext cx="8059062" cy="5710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850" y="-179802"/>
            <a:ext cx="9135879" cy="704266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79771" y="791519"/>
            <a:ext cx="6906638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b="1" dirty="0" smtClean="0">
                <a:ln w="9525">
                  <a:noFill/>
                </a:ln>
                <a:ea typeface="Tahoma" panose="020B0604030504040204" pitchFamily="34" charset="0"/>
                <a:cs typeface="Gotham Pro" panose="02000503040000020004" pitchFamily="50" charset="0"/>
              </a:rPr>
              <a:t>Главное чувство конфликта</a:t>
            </a:r>
            <a:endParaRPr lang="ru-RU" sz="3000" b="1" dirty="0">
              <a:ln w="9525">
                <a:noFill/>
              </a:ln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017" y="1789890"/>
            <a:ext cx="806423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6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бида</a:t>
            </a:r>
          </a:p>
          <a:p>
            <a:r>
              <a:rPr lang="ru-RU" sz="6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ненависть</a:t>
            </a:r>
          </a:p>
          <a:p>
            <a:r>
              <a:rPr lang="ru-RU" sz="6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66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лоба               страх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5237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28154" y="1358781"/>
            <a:ext cx="2637950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LcParenR"/>
            </a:pPr>
            <a:r>
              <a:rPr lang="ru-RU" sz="2400" dirty="0" smtClean="0">
                <a:latin typeface="+mj-lt"/>
                <a:ea typeface="Tahoma" panose="020B0604030504040204" pitchFamily="34" charset="0"/>
                <a:cs typeface="Gotham Pro" panose="02000503040000020004" pitchFamily="50" charset="0"/>
              </a:rPr>
              <a:t>Текст слайда</a:t>
            </a:r>
            <a:endParaRPr lang="ru-RU" sz="2400" dirty="0">
              <a:latin typeface="+mj-lt"/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57069" y="791519"/>
            <a:ext cx="3429859" cy="56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000" b="1" dirty="0" smtClean="0">
                <a:ln w="9525">
                  <a:noFill/>
                </a:ln>
                <a:solidFill>
                  <a:srgbClr val="002060"/>
                </a:solidFill>
                <a:ea typeface="Tahoma" panose="020B0604030504040204" pitchFamily="34" charset="0"/>
                <a:cs typeface="Gotham Pro" panose="02000503040000020004" pitchFamily="50" charset="0"/>
              </a:rPr>
              <a:t>Заголовок слайда</a:t>
            </a:r>
            <a:endParaRPr lang="ru-RU" sz="3000" b="1" dirty="0">
              <a:ln w="9525">
                <a:noFill/>
              </a:ln>
              <a:solidFill>
                <a:srgbClr val="002060"/>
              </a:solidFill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pic>
        <p:nvPicPr>
          <p:cNvPr id="7" name="Рисунок 6" descr="https://botan.cc/prepod/_bloks/pic/4dabylh_2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923" y="496112"/>
            <a:ext cx="8326877" cy="584632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0786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96" y="0"/>
            <a:ext cx="9135879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857069" y="791519"/>
            <a:ext cx="3429859" cy="5672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3000" b="1" dirty="0">
              <a:ln w="9525">
                <a:noFill/>
              </a:ln>
              <a:solidFill>
                <a:srgbClr val="002060"/>
              </a:solidFill>
              <a:ea typeface="Tahoma" panose="020B0604030504040204" pitchFamily="34" charset="0"/>
              <a:cs typeface="Gotham Pro" panose="02000503040000020004" pitchFamily="50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8017" y="791519"/>
            <a:ext cx="82490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/>
              <a:t>От любви до </a:t>
            </a:r>
            <a:r>
              <a:rPr lang="ru-RU" sz="6000" b="1" i="1" dirty="0" smtClean="0"/>
              <a:t>ненависти - один </a:t>
            </a:r>
            <a:r>
              <a:rPr lang="ru-RU" sz="6000" b="1" i="1" dirty="0"/>
              <a:t>шаг, от ненависти к </a:t>
            </a:r>
            <a:r>
              <a:rPr lang="ru-RU" sz="6000" b="1" i="1" dirty="0" smtClean="0"/>
              <a:t>любви- </a:t>
            </a:r>
            <a:r>
              <a:rPr lang="ru-RU" sz="6000" b="1" i="1" dirty="0"/>
              <a:t>километры шагов.</a:t>
            </a:r>
            <a:r>
              <a:rPr lang="ru-RU" sz="6000" b="1" dirty="0"/>
              <a:t> </a:t>
            </a:r>
            <a:r>
              <a:rPr lang="ru-RU" sz="6000" b="1" dirty="0" smtClean="0"/>
              <a:t>              Сенека</a:t>
            </a:r>
            <a:endParaRPr lang="ru-RU" sz="6000" dirty="0"/>
          </a:p>
          <a:p>
            <a:r>
              <a:rPr lang="ru-RU" sz="6000" b="1" dirty="0"/>
              <a:t> 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2006279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1" y="0"/>
            <a:ext cx="9135879" cy="6858000"/>
          </a:xfrm>
          <a:prstGeom prst="rect">
            <a:avLst/>
          </a:prstGeom>
        </p:spPr>
      </p:pic>
      <p:pic>
        <p:nvPicPr>
          <p:cNvPr id="6" name="Рисунок 5" descr="https://botan.cc/prepod/_bloks/pic/4dabylh_6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106" y="204281"/>
            <a:ext cx="8336605" cy="624515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-301451"/>
            <a:ext cx="9144000" cy="7310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Рисунок 9" descr="https://botan.cc/prepod/_bloks/pic/4dabylh_9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2707" y="204281"/>
            <a:ext cx="8370277" cy="639748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8079347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872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463" y="144463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5021" y="817123"/>
            <a:ext cx="839496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>
                <a:solidFill>
                  <a:srgbClr val="00B0F0"/>
                </a:solidFill>
              </a:rPr>
              <a:t>Некоторые советы:</a:t>
            </a:r>
          </a:p>
          <a:p>
            <a:r>
              <a:rPr lang="ru-RU" sz="4400" b="1" dirty="0"/>
              <a:t>Не знаешь, что делать, - не делай.</a:t>
            </a:r>
          </a:p>
          <a:p>
            <a:r>
              <a:rPr lang="ru-RU" sz="4400" b="1" dirty="0"/>
              <a:t>Не ошибается тот, кто ничего не делает. Умей признать ошибку.</a:t>
            </a:r>
          </a:p>
          <a:p>
            <a:r>
              <a:rPr lang="ru-RU" sz="4400" b="1" dirty="0"/>
              <a:t>Любая ситуация нас чему-то учит.</a:t>
            </a:r>
          </a:p>
          <a:p>
            <a:r>
              <a:rPr lang="ru-RU" sz="4400" b="1" dirty="0"/>
              <a:t>Бери лучшее из любого случая.</a:t>
            </a:r>
          </a:p>
        </p:txBody>
      </p:sp>
    </p:spTree>
    <p:extLst>
      <p:ext uri="{BB962C8B-B14F-4D97-AF65-F5344CB8AC3E}">
        <p14:creationId xmlns:p14="http://schemas.microsoft.com/office/powerpoint/2010/main" val="2931649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46306" y="1235413"/>
            <a:ext cx="7597303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8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Счастлив тот, кто счастлив у себя дома.</a:t>
            </a:r>
          </a:p>
        </p:txBody>
      </p:sp>
    </p:spTree>
    <p:extLst>
      <p:ext uri="{BB962C8B-B14F-4D97-AF65-F5344CB8AC3E}">
        <p14:creationId xmlns:p14="http://schemas.microsoft.com/office/powerpoint/2010/main" val="2463222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8289" y="710117"/>
            <a:ext cx="819069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-​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Не бойся попросить прощенья.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-​ Не бойся улыбнуться человеку и протянуть ему руку помощи.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-​ Не бойся сказать о своей любви, одарить ею другого.</a:t>
            </a:r>
          </a:p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-​ Не бойся быть искренним.</a:t>
            </a:r>
          </a:p>
        </p:txBody>
      </p:sp>
    </p:spTree>
    <p:extLst>
      <p:ext uri="{BB962C8B-B14F-4D97-AF65-F5344CB8AC3E}">
        <p14:creationId xmlns:p14="http://schemas.microsoft.com/office/powerpoint/2010/main" val="3376911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Совет директоров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Совет директоров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вет директоров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573</TotalTime>
  <Words>83</Words>
  <Application>Microsoft Office PowerPoint</Application>
  <PresentationFormat>Экран (4:3)</PresentationFormat>
  <Paragraphs>21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Century Gothic</vt:lpstr>
      <vt:lpstr>Gotham Pro</vt:lpstr>
      <vt:lpstr>Tahoma</vt:lpstr>
      <vt:lpstr>Times New Roman</vt:lpstr>
      <vt:lpstr>Wingdings 3</vt:lpstr>
      <vt:lpstr>Совет директоров</vt:lpstr>
      <vt:lpstr>Конфликт с родителями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10</cp:lastModifiedBy>
  <cp:revision>75</cp:revision>
  <dcterms:created xsi:type="dcterms:W3CDTF">2013-11-19T05:52:05Z</dcterms:created>
  <dcterms:modified xsi:type="dcterms:W3CDTF">2020-04-27T07:41:48Z</dcterms:modified>
</cp:coreProperties>
</file>