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62" r:id="rId3"/>
    <p:sldId id="266" r:id="rId4"/>
    <p:sldId id="261" r:id="rId5"/>
    <p:sldId id="257" r:id="rId6"/>
    <p:sldId id="263" r:id="rId7"/>
    <p:sldId id="258" r:id="rId8"/>
    <p:sldId id="264" r:id="rId9"/>
    <p:sldId id="267" r:id="rId10"/>
    <p:sldId id="265" r:id="rId11"/>
    <p:sldId id="259" r:id="rId12"/>
    <p:sldId id="268" r:id="rId13"/>
    <p:sldId id="260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97" autoAdjust="0"/>
  </p:normalViewPr>
  <p:slideViewPr>
    <p:cSldViewPr>
      <p:cViewPr varScale="1">
        <p:scale>
          <a:sx n="74" d="100"/>
          <a:sy n="74" d="100"/>
        </p:scale>
        <p:origin x="-169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BEF2D23-AE83-4633-B616-EDC97FA6E303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1115616" y="836712"/>
            <a:ext cx="7344816" cy="540057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Места повышенной опасности</a:t>
            </a:r>
          </a:p>
          <a:p>
            <a:pPr>
              <a:buNone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Зубова Н.Н.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Точно также, не следует выбирать для своих игр чердаки и подвалы. Здесь конечно нельзя упасть, как с крыши, но эти места слабо освещены и очень просто, запнуться, упасть и получить травму.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284984"/>
            <a:ext cx="3312368" cy="2448272"/>
          </a:xfrm>
          <a:prstGeom prst="rect">
            <a:avLst/>
          </a:prstGeom>
        </p:spPr>
      </p:pic>
      <p:pic>
        <p:nvPicPr>
          <p:cNvPr id="4" name="Рисунок 3" descr="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212976"/>
            <a:ext cx="3480048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Большую опасность для жизни представляет проникновение людей 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трансформаторные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подстанции, силовые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щиты.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них, как правило, есть специальные знаки, предупреждающие об угрозе поражения электрическим током. Пренебрегать этими знаками недопустимо!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ET0oL9MV4Faem6uL3UCIXhi16VMX4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3284984"/>
            <a:ext cx="3672408" cy="32038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обнаружении обрывов проводов линий электропередачи, открытых дверей трансформаторных подстанций, распределительных щитков,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энергооборудования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необходимо по возможности немедленно сообщить о неисправностях диспетчеру электрических сетей.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48029.h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429000"/>
            <a:ext cx="3888431" cy="2592288"/>
          </a:xfrm>
          <a:prstGeom prst="rect">
            <a:avLst/>
          </a:prstGeom>
        </p:spPr>
      </p:pic>
      <p:pic>
        <p:nvPicPr>
          <p:cNvPr id="6" name="Рисунок 5" descr="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429000"/>
            <a:ext cx="3960440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разрешайте детям играть под воздушными линиями электропередач, открывать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двери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трансформаторных будок и распределительных устройств, забираться на опоры, деревья, крыши домов и строений, поблизости с которыми проходят электрические провода, набрасывать на провода и опоры воздушных линий электропередачи посторонние предметы, а также подниматься на опоры воздушных линий электропередачи.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cce8036ad094b8ccc1add5d184b86b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4293096"/>
            <a:ext cx="3384376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39552" y="323845"/>
            <a:ext cx="8208912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Безопасность на природе летом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вам удастся выбрать на природу (лес, парк), обязательно ознакомьтесь с правилами безопасности детей летом: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nature-3294681_12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636912"/>
            <a:ext cx="6552728" cy="388843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346902"/>
            <a:ext cx="828092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таких местах обычно много клещей, укусы которых опасны тяжелыми заболеваниями (энцефалит, болезнь Лайма). Поэтому ребенка лучше одеть в штаны и закрытую обувь. Причем брюки следует заправить в резинку носков. Не помешает и обработка поверхности одежды средствами от насекомых.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vneshnost-klesh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861048"/>
            <a:ext cx="4896544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95536" y="19736"/>
            <a:ext cx="8352928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Объясните ребенку, что запрещено трогать незнакомые грибы и кушать неизвестные ягоды или плоды, растущие в лесу – они могут быть ядовитыми.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otravlenie-gribami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36912"/>
            <a:ext cx="3528392" cy="3046088"/>
          </a:xfrm>
          <a:prstGeom prst="rect">
            <a:avLst/>
          </a:prstGeom>
        </p:spPr>
      </p:pic>
      <p:pic>
        <p:nvPicPr>
          <p:cNvPr id="4" name="Рисунок 3" descr="yadovitye_yagod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2636912"/>
            <a:ext cx="4644008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95536" y="175868"/>
            <a:ext cx="842493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избежание укуса таких насекомых как шмели, осы, пчелы, расскажите, что нужно оставаться недвижимым, когда они поблизости.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022481_290316_16_ArtFile_r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492896"/>
            <a:ext cx="3888432" cy="2664296"/>
          </a:xfrm>
          <a:prstGeom prst="rect">
            <a:avLst/>
          </a:prstGeom>
        </p:spPr>
      </p:pic>
      <p:pic>
        <p:nvPicPr>
          <p:cNvPr id="4" name="Рисунок 3" descr="zhivotnye-pchely-osy-shmeli-cvetok-shmel-6098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717032"/>
            <a:ext cx="3672408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95536" y="232506"/>
            <a:ext cx="828092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позволяйте ребенку подходить к животным, которые могут укусить его и заразить бешенством.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2008a2c733d7cb36914479db1339d952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060848"/>
            <a:ext cx="6858000" cy="38557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51520" y="18513"/>
            <a:ext cx="8712968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в коем случае не оставляйте детей без присмотра – они могут заблудиться.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1303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700808"/>
            <a:ext cx="7848872" cy="41764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8352928" cy="626469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23528" y="495406"/>
            <a:ext cx="864096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Помните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что от природы дети беспечны и доверчивы. Внимание у детей бывает рассеянным. Поэтому чем чаще вы напоминаете ребенку несложные правила поведения, тем больше вероятность, что он их запомнит, и будет применять.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Помните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нет ничего дороже человеческой жизни и здоровья!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Приучайте ребёнка беречь свою жизнь и здоровье!!!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solnce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4581128"/>
            <a:ext cx="2448272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307065"/>
            <a:ext cx="849694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Уважаемые родители! 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росьба внимательно отнестись к тому, где находится ваш ребенок, особенно если ваша семья живет рядом с недостроенными или заброшенными зданиями.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 Данное обращение вызвано участившимися случаями нахождения школьников на объекте повышенной опасности: строительной площадки, заброшенных зданиях. </a:t>
            </a:r>
            <a:r>
              <a:rPr lang="ru-RU" sz="2800" dirty="0"/>
              <a:t>         </a:t>
            </a:r>
            <a:endParaRPr lang="ru-RU" sz="2800" dirty="0" smtClean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Строительные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объекты, дома подлежащие сносу, аварийные и ветхие строения, водонапорные башни представляют серьезную угрозу для жизни и здоровья человека, особенно детей.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88640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Заброшенные места привлекательны своей загадочностью, мистикой и неопознанностью, что и поднимает к ним интерес особенно среди молодёжи, но эти места так же в себе таят скрытые угрозы.</a:t>
            </a:r>
          </a:p>
        </p:txBody>
      </p:sp>
      <p:pic>
        <p:nvPicPr>
          <p:cNvPr id="3" name="Рисунок 2" descr="britt_marie_bye_photos_20171113_001163_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492896"/>
            <a:ext cx="6840760" cy="38164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77048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Подобные объекты находятся в плачевном состоянии 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полуразбитые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окна, прогнившие пол, стены и крыша, горы мусора, в которых могут оказаться опасные для жизни предметы. Любая часть такого дома может обрушиться в любой момент и нанести вред проходящим мимо людям. </a:t>
            </a:r>
          </a:p>
        </p:txBody>
      </p:sp>
      <p:pic>
        <p:nvPicPr>
          <p:cNvPr id="3" name="Рисунок 2" descr="dom_zabroshennyy_osen_derevya_vecher_zakat_izba_46035_1280x9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3573016"/>
            <a:ext cx="4320480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Нахождение несовершеннолетних на подобных объектах приводит к опасности для их жизни и здоровья. Сломанные пролеты, разрушение кровель и фасадов могут привести к увечью и гибели детей, находящихся на строящихся и заброшенных строениях. </a:t>
            </a:r>
          </a:p>
        </p:txBody>
      </p:sp>
      <p:pic>
        <p:nvPicPr>
          <p:cNvPr id="3" name="Рисунок 2" descr="koviny_10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3068960"/>
            <a:ext cx="5328592" cy="3645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79512" y="123063"/>
            <a:ext cx="864096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В таких местах собираются бездомные люди, люди с неадекватным поведением, подростки из различных неформальных групп, которые употребляют спиртные напитки, психотропные и наркотические средства, а также вовлекают других в их употребление.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news_26042018_1354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636912"/>
            <a:ext cx="6758940" cy="34366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836712"/>
            <a:ext cx="770485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Уважаемые родители! Будьте бдительны!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Разъясните своему ребенку последствия их пребывания в заброшенных домах. Учите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вашего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ребенка говорить «нет» ребятам, которые хотят втянуть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опасную ситуацию (например, зовут пойти посмотреть, что происходит на стройке, разжечь костёр, забраться на чердак дома и вылезти на крышу, спуститься в подвал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Напоминайте детям об опасности, которая подстерегает их на стройках, в ветхих и заброшенных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зданиях.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Приучайте дорожить здоровьем!</a:t>
            </a: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/>
          </a:p>
          <a:p>
            <a:pPr lvl="0"/>
            <a:endParaRPr lang="ru-RU" dirty="0" smtClean="0"/>
          </a:p>
          <a:p>
            <a:pPr lvl="0"/>
            <a:endParaRPr lang="ru-RU" dirty="0"/>
          </a:p>
          <a:p>
            <a:pPr lvl="0"/>
            <a:r>
              <a:rPr lang="ru-RU" dirty="0"/>
              <a:t> 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69127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Крыши – это не место для детских игр. Прежде всего это очень высоко. Если подойти к краю крыши и посмотреть вниз, может закружиться голова, что может привести к падению.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068960"/>
            <a:ext cx="4464496" cy="266429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623</Words>
  <Application>Microsoft Office PowerPoint</Application>
  <PresentationFormat>Экран (4:3)</PresentationFormat>
  <Paragraphs>41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Наталья</cp:lastModifiedBy>
  <cp:revision>16</cp:revision>
  <dcterms:created xsi:type="dcterms:W3CDTF">2019-05-25T04:48:15Z</dcterms:created>
  <dcterms:modified xsi:type="dcterms:W3CDTF">2019-05-25T09:52:16Z</dcterms:modified>
</cp:coreProperties>
</file>