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8E768-62D7-48D0-90D3-C97E5D37469C}" type="datetimeFigureOut">
              <a:rPr lang="ru-RU" smtClean="0"/>
              <a:pPr/>
              <a:t>19.04.2020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61D2B-3750-4022-B76A-DD5B83EF9D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30425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Типы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дружеских взаимоотношений»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013176"/>
            <a:ext cx="5580112" cy="1296144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www.classifieds24.ru/images/2478/2477609/larg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132856"/>
            <a:ext cx="4283968" cy="2664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Нормы и правила дружеских отношений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Равноправие;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Уважение;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Умение понять;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Готовность прийти на помощь;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Доверие и преданность.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Признаки дружеских отношений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Приятность и желание видеться, иметь общие интересы, дарить знаки симпатии;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Желание участвовать в совместных делах;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Помогать душевно и по жизни;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Развлекать; 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Отсутствие случайных (пустых)обид, негатива и враждебности.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Правила дружбы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Делись успехами с другом.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Старайся быть приятным и полезным друзьям.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Доверяй другу, как сам себе.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Первым приходи на помощь.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Защищай друга в его отсутствие.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Критикуй наедине, а хвали публично.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Не ревнуй и не лезь в личную жизнь друга.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Храни доверенные тебе тайны.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Не поучай, не будь занудой.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Уважай свободу и внутренний мир друга.</a:t>
            </a:r>
          </a:p>
          <a:p>
            <a:pPr>
              <a:lnSpc>
                <a:spcPct val="150000"/>
              </a:lnSpc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Средства и методы формирования дружеских отношений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Художественные средства (художественная литература, кино, музыка, иллюстрации, диафильмы);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Труд (совместный, коллективный);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Художественная деятельность (лепка, рисование, аппликация);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Этические беседы с детьми;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Проблемные ситуации;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Обсуждение;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Пример взрослого.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Картотека литературных произведений о дружбе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7281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В.Сутеев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«Яблоко», «Под грибом», «Кораблик», «Палочка – выручалочка»;</a:t>
            </a:r>
          </a:p>
          <a:p>
            <a:pPr>
              <a:lnSpc>
                <a:spcPct val="150000"/>
              </a:lnSpc>
            </a:pP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Л.Муур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«Крошка Енот»;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Е.Пермяк «Самое страшное»;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И.Крылов «Лебедь, щука и рак»;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Русские народные сказки: «Репка», «Лиса и журавль»;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Н.Носов «Прятки», «Бенгальские огни»;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Л.Улицкая «Грустная история»;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В.Осеева «Три товарища», «Добрая хозяюшка»;</a:t>
            </a:r>
          </a:p>
          <a:p>
            <a:pPr>
              <a:lnSpc>
                <a:spcPct val="150000"/>
              </a:lnSpc>
            </a:pP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М.Пляцковский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«Урок дружбы».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можно использовать дружеские взаимоотношения?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                     1. Сюжетно – ролевые игры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atin typeface="Arial" pitchFamily="34" charset="0"/>
                <a:cs typeface="Arial" pitchFamily="34" charset="0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doc4web.ru/uploads/files/9/8985/hello_html_2635600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7128792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можно использовать дружеские отношения?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2. Дидактическая игры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елена\Pictures\jktMzk3Nj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2132856"/>
            <a:ext cx="74168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Где можно использовать дружеские отношения?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    3. Игры, направленные на обогащение детей навыками                                                 эффективного  социального обогащени</a:t>
            </a:r>
            <a:r>
              <a:rPr lang="ru-RU" sz="1800" b="1" dirty="0">
                <a:latin typeface="Arial" pitchFamily="34" charset="0"/>
                <a:cs typeface="Arial" pitchFamily="34" charset="0"/>
              </a:rPr>
              <a:t>я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елена\Pictures\91828509_2418775_klipart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92896"/>
            <a:ext cx="70567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План 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1. Понятие «дружба».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2. Условия, определяющие особенности дружбы.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3. Особенности дружбы.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4. Виды дружеских отношений.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5. Типы дружбы.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6. Нормы и правила дружеских отношений.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7. Признаки дружеских отношений.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8. Правила дружбы.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9. Средства и методы формирования дружеских отношений.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10. Картотека литературных произведений о дружбе.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11. Где можно использовать дружеские взаимоотношения?</a:t>
            </a:r>
          </a:p>
          <a:p>
            <a:pPr>
              <a:lnSpc>
                <a:spcPct val="11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12. Список  использованной литературы.</a:t>
            </a:r>
          </a:p>
          <a:p>
            <a:pPr>
              <a:lnSpc>
                <a:spcPct val="150000"/>
              </a:lnSpc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Понятие дружба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«Дружба – это человек, который связан с кем –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нибудь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дружбой»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«Дружба – это близкие отношения, основанные на взаимном доверии, привязанности, общности интересов»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«Дружба – это не только дружеские отношения, но и дружеская любовь»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«Дружба – главное чудо всегда,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   Сто открытий для всех настоящее.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   И любая беда – не беда,</a:t>
            </a:r>
          </a:p>
          <a:p>
            <a:pPr>
              <a:lnSpc>
                <a:spcPct val="150000"/>
              </a:lnSpc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   Если рядом друзья настоящие!»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Условия, определяющие особенности дружбы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Взаимное доверие;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Доверие 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Общие нравственные ценности;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Наличие общих интересов и увлечений.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Особенности дружбы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Дружба – бескорыстна, она либо есть, либо её нет.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Она вызывает привязанность между людьми, даже не связанными общими интересами.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Если это настоящая дружба, то она устойчива в течение долгого времени.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Дружеские чувства можно испытывать по отношению к нескольким людям, причём разного возраста и пола.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Дружба не имеет ничего общего с сексуальным желанием.</a:t>
            </a:r>
          </a:p>
          <a:p>
            <a:pPr>
              <a:lnSpc>
                <a:spcPct val="150000"/>
              </a:lnSpc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Виды дружеских отношений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Духовная дружба –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взаимное обогащение и дополнение друг друга.</a:t>
            </a:r>
          </a:p>
          <a:p>
            <a:pPr>
              <a:lnSpc>
                <a:spcPct val="150000"/>
              </a:lnSpc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Творческая дружба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– это оба друга сохраняют свою ярко выраженную индивидуальность.</a:t>
            </a:r>
          </a:p>
          <a:p>
            <a:pPr>
              <a:lnSpc>
                <a:spcPct val="150000"/>
              </a:lnSpc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Будничная дружба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– может существовать и развиваться только при условии непосредственной территориальной близости.</a:t>
            </a:r>
          </a:p>
          <a:p>
            <a:pPr>
              <a:lnSpc>
                <a:spcPct val="150000"/>
              </a:lnSpc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Семейная дружба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– характерно то, что наш друг, в сущности, становится другом всей семьи.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Типы дружбы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Детская дружба 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Содержимое 11" descr="http://i.allday.ru/uploads/posts/2009-10/1254852853_is510-0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776864" cy="460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Типы дружбы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Юношеская дружба 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http://yourstup.ru/images/c/1/junosheskij-vozrast_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70485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Типы дружбы </a:t>
            </a:r>
            <a:b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>
                <a:latin typeface="Arial" pitchFamily="34" charset="0"/>
                <a:cs typeface="Arial" pitchFamily="34" charset="0"/>
              </a:rPr>
              <a:t>Д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ружба взрослых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http://cdn1.tnwcdn.com/wp-content/blogs.dir/1/files/2015/05/o-MALE-FRIENDS-facebook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84887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605</Words>
  <Application>Microsoft Office PowerPoint</Application>
  <PresentationFormat>Экран (4:3)</PresentationFormat>
  <Paragraphs>100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«Типы дружеских взаимоотношений»</vt:lpstr>
      <vt:lpstr>План </vt:lpstr>
      <vt:lpstr>Понятие дружба</vt:lpstr>
      <vt:lpstr>Условия, определяющие особенности дружбы</vt:lpstr>
      <vt:lpstr>Особенности дружбы</vt:lpstr>
      <vt:lpstr>Виды дружеских отношений</vt:lpstr>
      <vt:lpstr>Типы дружбы Детская дружба </vt:lpstr>
      <vt:lpstr>Типы дружбы Юношеская дружба </vt:lpstr>
      <vt:lpstr>Типы дружбы  Дружба взрослых</vt:lpstr>
      <vt:lpstr>Нормы и правила дружеских отношений</vt:lpstr>
      <vt:lpstr>Признаки дружеских отношений</vt:lpstr>
      <vt:lpstr>Правила дружбы</vt:lpstr>
      <vt:lpstr>Средства и методы формирования дружеских отношений</vt:lpstr>
      <vt:lpstr>Картотека литературных произведений о дружбе</vt:lpstr>
      <vt:lpstr>Где можно использовать дружеские взаимоотношения?</vt:lpstr>
      <vt:lpstr>Где можно использовать дружеские отношения?</vt:lpstr>
      <vt:lpstr>Где можно использовать дружеские отношения?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«Формирование дружеских взаимоотношений»</dc:title>
  <dc:creator>А</dc:creator>
  <cp:lastModifiedBy>10</cp:lastModifiedBy>
  <cp:revision>24</cp:revision>
  <dcterms:created xsi:type="dcterms:W3CDTF">2016-02-23T15:31:22Z</dcterms:created>
  <dcterms:modified xsi:type="dcterms:W3CDTF">2020-04-19T11:19:29Z</dcterms:modified>
</cp:coreProperties>
</file>