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1B17-375D-4233-B35A-B5254A12D70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0770-F6E6-4EC2-980B-499D3B07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Тема урока: Пространственные </a:t>
            </a:r>
            <a:r>
              <a:rPr lang="ru-RU" sz="3200" b="1" dirty="0">
                <a:solidFill>
                  <a:srgbClr val="00B0F0"/>
                </a:solidFill>
              </a:rPr>
              <a:t>понятия: «вверху – внизу».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----5cdcba9a8bhiqf4boq8n7b.xn--p1ai/images/01_s/194/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264696" cy="62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fhd.videouroki.net/9/f/7/9f79b30fd016f0978e82e1015ff97ddf2b2d4859/img_phpQF8O5s_--1_0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fhd.videouroki.net/9/f/7/9f79b30fd016f0978e82e1015ff97ddf2b2d4859/img_phpQF8O5s_--1_0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fhd.videouroki.net/9/f/7/9f79b30fd016f0978e82e1015ff97ddf2b2d4859/img_phpQF8O5s_--1_0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fhd.videouroki.net/9/f/7/9f79b30fd016f0978e82e1015ff97ddf2b2d4859/img_phpQF8O5s_--1_0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C:\Users\DNS\Downloads\img_phpQF8O5s_--1_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1f/0002f84e-40a76ebc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20404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121f/0002f84e-40a76ebc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121f/0002f84e-40a76ebc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7gy.ru/images/protivop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264696" cy="627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урока: Пространственные понятия: «вверху – внизу».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понятия: «вверху – внизу».</dc:title>
  <dc:creator>DNS</dc:creator>
  <cp:lastModifiedBy>DNS</cp:lastModifiedBy>
  <cp:revision>20</cp:revision>
  <dcterms:created xsi:type="dcterms:W3CDTF">2020-04-21T04:09:50Z</dcterms:created>
  <dcterms:modified xsi:type="dcterms:W3CDTF">2020-04-21T17:54:51Z</dcterms:modified>
</cp:coreProperties>
</file>